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6" r:id="rId9"/>
    <p:sldId id="277" r:id="rId10"/>
    <p:sldId id="278" r:id="rId11"/>
    <p:sldId id="279" r:id="rId12"/>
    <p:sldId id="280" r:id="rId13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2F7F7F67-6881-4992-88CC-B203BFC97C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05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90F8752A-F62B-41BF-AAB8-473389B60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5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7F8006FE-CBFE-4876-984A-55869DFA08AB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1A94FB1-BFF5-4C6D-9019-3DCB1A3D716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E9F778-BBE0-45E7-A960-AB8919A774A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5B94C23-6CA5-45F3-BC25-AA6CE22C69D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194BB6-6F70-44F0-853C-2407F20E73A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CD22FBE-3A8D-4C80-A8F7-B67FE2CF956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22FEB69-C4D5-49DD-849D-5D67D8A6ED6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EB58A68-545D-485E-8989-565EF5BC02B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1430522-4FBF-49E2-A759-CF45454EC57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FFCD06-A5BC-44CC-AC8D-FB676F11D0E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A241706-EDE1-477A-8C92-13833208453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2A5D9B-EF83-46AE-B8D9-CF48792B810A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461000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8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7563"/>
            <a:ext cx="91440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當我蒙恩能夠施恩，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可憐，我竟自己知道：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我是如何超越本分，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自己覺得，自己記牢；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我想我是活在神前，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但我暗許自己敬虔。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12763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H416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當我蒙恩能夠施恩</a:t>
            </a:r>
            <a:r>
              <a:rPr lang="en-US" altLang="zh-TW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1/12)</a:t>
            </a:r>
            <a:r>
              <a:rPr lang="en-US" altLang="zh-TW" sz="2400" i="1" dirty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endParaRPr lang="en-US" altLang="zh-TW" sz="2400" b="1" dirty="0">
              <a:latin typeface="Arial Narrow" panose="020B060602020203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10/12)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祢早知我何等敗壞，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但我竟然一無所知，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竟然以為自己可賴，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豈知乃是十分可恥；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主阿，可否求祢救我，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今天為我開此捆鎖？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11/12)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主阿，我心是在希望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能有塵土給我躺臥，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能有爐灰撒我身上，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讓我懊悔我的墮落；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我是羞恥，羞恥無盡，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我有如此敗壞的心。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12/12)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我的言語何等不準，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我的生命何等膚淺，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我的存心無不濁溷，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我的一切無不可厭；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我今恨惡我的自己，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主阿，我的希望在祢。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2/12)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我的一生充滿試煉，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大至不是常人可忍；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人雖不知我的苦艱，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我卻知道自己堅韌；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我想我是丟棄自己，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但我不忘自己經歷！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3/12)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我知道我是滿受恩惠，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已至地上無人似我；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在我身上，在我心內，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我能尋出神的工作；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神的工作在我身上，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我全知道如何欣賞。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4/12)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我知我的所有登造，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我知我的一切善義；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不知不覺我覺自豪，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中心從神移到自己；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我的手中隔夜嗎哪，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已變臭壞，已被蹧蹋。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5/12)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當有朋友向我慰問，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向我苦情表示同情；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我的驕傲不再隱悶，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我的忍耐立即空罄；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我就失敗如同常人，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咒詛生日顯出根本。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6/12)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神阿，我是風聞有祢，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講祢論祢，我是都能；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但是我的敗壞自己，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從未因祢有何變更；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我用祢賜，固我驕傲，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我因祢恩，加我自高。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7/12)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但我現今親眼見祢，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祢的聖潔顯我污穢，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祢的亮光使我傾圮，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祢的榮耀使我痛悔；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使我痛悔我怎能以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對我自己如此着迷？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8/12)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何等慚愧，何等慚愧，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將祢恩典裝飾自己！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高抬自己用祢作為，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無一動機不是可鄙；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我的失敗不可收拾，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我的得勝更為羞恥。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標楷體" pitchFamily="65" charset="-120"/>
              </a:rPr>
              <a:t>H416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標楷體" pitchFamily="65" charset="-120"/>
              </a:rPr>
              <a:t>9/12)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何等羞恥，我能驕傲！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何等瞎眼，我能愚昧！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污穢，竟會以為潔好，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肉體，竟會以為佳美；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我是何等無知自義！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我偷多少榮耀歸己！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4342</TotalTime>
  <Words>587</Words>
  <Application>Microsoft Office PowerPoint</Application>
  <PresentationFormat>On-screen Show (16:9)</PresentationFormat>
  <Paragraphs>107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H416  當我蒙恩能夠施恩 (節1/12)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190</cp:revision>
  <dcterms:created xsi:type="dcterms:W3CDTF">2001-04-19T19:07:54Z</dcterms:created>
  <dcterms:modified xsi:type="dcterms:W3CDTF">2017-08-05T22:31:02Z</dcterms:modified>
</cp:coreProperties>
</file>